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171F"/>
    <a:srgbClr val="1C1B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48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19790-2C4D-4510-90C3-4E3C22BA2729}" type="datetimeFigureOut">
              <a:rPr lang="en-GB" smtClean="0"/>
              <a:t>05/08/2019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7DB6-5976-4323-B980-74B17623BBB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2512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19790-2C4D-4510-90C3-4E3C22BA2729}" type="datetimeFigureOut">
              <a:rPr lang="en-GB" smtClean="0"/>
              <a:t>05/08/2019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7DB6-5976-4323-B980-74B17623BBB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499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19790-2C4D-4510-90C3-4E3C22BA2729}" type="datetimeFigureOut">
              <a:rPr lang="en-GB" smtClean="0"/>
              <a:t>05/08/2019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7DB6-5976-4323-B980-74B17623BBB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058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19790-2C4D-4510-90C3-4E3C22BA2729}" type="datetimeFigureOut">
              <a:rPr lang="en-GB" smtClean="0"/>
              <a:t>05/08/2019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7DB6-5976-4323-B980-74B17623BBB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25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19790-2C4D-4510-90C3-4E3C22BA2729}" type="datetimeFigureOut">
              <a:rPr lang="en-GB" smtClean="0"/>
              <a:t>05/08/2019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7DB6-5976-4323-B980-74B17623BBB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8745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19790-2C4D-4510-90C3-4E3C22BA2729}" type="datetimeFigureOut">
              <a:rPr lang="en-GB" smtClean="0"/>
              <a:t>05/08/2019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7DB6-5976-4323-B980-74B17623BBB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4433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19790-2C4D-4510-90C3-4E3C22BA2729}" type="datetimeFigureOut">
              <a:rPr lang="en-GB" smtClean="0"/>
              <a:t>05/08/2019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7DB6-5976-4323-B980-74B17623BBB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704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19790-2C4D-4510-90C3-4E3C22BA2729}" type="datetimeFigureOut">
              <a:rPr lang="en-GB" smtClean="0"/>
              <a:t>05/08/2019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7DB6-5976-4323-B980-74B17623BBB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849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19790-2C4D-4510-90C3-4E3C22BA2729}" type="datetimeFigureOut">
              <a:rPr lang="en-GB" smtClean="0"/>
              <a:t>05/08/2019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7DB6-5976-4323-B980-74B17623BBB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211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19790-2C4D-4510-90C3-4E3C22BA2729}" type="datetimeFigureOut">
              <a:rPr lang="en-GB" smtClean="0"/>
              <a:t>05/08/2019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7DB6-5976-4323-B980-74B17623BBB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5412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19790-2C4D-4510-90C3-4E3C22BA2729}" type="datetimeFigureOut">
              <a:rPr lang="en-GB" smtClean="0"/>
              <a:t>05/08/2019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7DB6-5976-4323-B980-74B17623BBB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7886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119790-2C4D-4510-90C3-4E3C22BA2729}" type="datetimeFigureOut">
              <a:rPr lang="en-GB" smtClean="0"/>
              <a:t>05/08/2019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A7DB6-5976-4323-B980-74B17623BBB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6874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3FCA69D0-5033-4385-8A85-653665CA9FBD}"/>
              </a:ext>
            </a:extLst>
          </p:cNvPr>
          <p:cNvSpPr txBox="1"/>
          <p:nvPr/>
        </p:nvSpPr>
        <p:spPr>
          <a:xfrm>
            <a:off x="655093" y="1685961"/>
            <a:ext cx="7758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000" dirty="0">
                <a:solidFill>
                  <a:srgbClr val="AE171F"/>
                </a:solidFill>
              </a:rPr>
              <a:t>TITOLO DELLA MEMORIA</a:t>
            </a:r>
            <a:endParaRPr lang="en-GB" sz="3000" dirty="0">
              <a:solidFill>
                <a:srgbClr val="AE171F"/>
              </a:solidFill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F9763F5-22B8-4434-9BF7-3CB76BC37CAC}"/>
              </a:ext>
            </a:extLst>
          </p:cNvPr>
          <p:cNvSpPr txBox="1"/>
          <p:nvPr/>
        </p:nvSpPr>
        <p:spPr>
          <a:xfrm>
            <a:off x="655093" y="2987906"/>
            <a:ext cx="7758752" cy="380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75" dirty="0">
                <a:solidFill>
                  <a:srgbClr val="1C1B3C"/>
                </a:solidFill>
              </a:rPr>
              <a:t>Cognome1 N1., Cognome2, N2., Cognome3 N3.</a:t>
            </a:r>
            <a:endParaRPr lang="en-GB" sz="1875" dirty="0">
              <a:solidFill>
                <a:srgbClr val="1C1B3C"/>
              </a:solidFill>
            </a:endParaRPr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CBB8CC43-2CA8-404E-A347-D23431203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9010" y="4108538"/>
            <a:ext cx="639040" cy="793423"/>
          </a:xfrm>
          <a:prstGeom prst="rect">
            <a:avLst/>
          </a:prstGeom>
        </p:spPr>
      </p:pic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D6B5EC3D-DBAF-43B5-9010-ECFABE4B5AC9}"/>
              </a:ext>
            </a:extLst>
          </p:cNvPr>
          <p:cNvSpPr txBox="1"/>
          <p:nvPr/>
        </p:nvSpPr>
        <p:spPr>
          <a:xfrm>
            <a:off x="1316740" y="4968314"/>
            <a:ext cx="1866464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125" i="1" dirty="0">
                <a:solidFill>
                  <a:srgbClr val="1C1B3C"/>
                </a:solidFill>
              </a:rPr>
              <a:t>Logo afferenza Autore1</a:t>
            </a:r>
            <a:endParaRPr lang="en-GB" sz="1125" i="1" dirty="0">
              <a:solidFill>
                <a:srgbClr val="1C1B3C"/>
              </a:solidFill>
            </a:endParaRP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DFB6BDBF-E5A1-4162-A7EC-47255E87AECB}"/>
              </a:ext>
            </a:extLst>
          </p:cNvPr>
          <p:cNvSpPr txBox="1"/>
          <p:nvPr/>
        </p:nvSpPr>
        <p:spPr>
          <a:xfrm>
            <a:off x="3759902" y="4968314"/>
            <a:ext cx="1866464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125" i="1" dirty="0">
                <a:solidFill>
                  <a:srgbClr val="1C1B3C"/>
                </a:solidFill>
              </a:rPr>
              <a:t>Logo afferenza Autore2</a:t>
            </a:r>
            <a:endParaRPr lang="en-GB" sz="1125" i="1" dirty="0">
              <a:solidFill>
                <a:srgbClr val="1C1B3C"/>
              </a:solidFill>
            </a:endParaRPr>
          </a:p>
        </p:txBody>
      </p:sp>
      <p:pic>
        <p:nvPicPr>
          <p:cNvPr id="27" name="Immagine 26">
            <a:extLst>
              <a:ext uri="{FF2B5EF4-FFF2-40B4-BE49-F238E27FC236}">
                <a16:creationId xmlns:a16="http://schemas.microsoft.com/office/drawing/2014/main" id="{9CC13741-08C1-4033-8678-C97BD9B1A8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6207"/>
          <a:stretch/>
        </p:blipFill>
        <p:spPr>
          <a:xfrm>
            <a:off x="4274882" y="4101677"/>
            <a:ext cx="836502" cy="808309"/>
          </a:xfrm>
          <a:prstGeom prst="rect">
            <a:avLst/>
          </a:prstGeom>
        </p:spPr>
      </p:pic>
      <p:pic>
        <p:nvPicPr>
          <p:cNvPr id="29" name="Immagine 28">
            <a:extLst>
              <a:ext uri="{FF2B5EF4-FFF2-40B4-BE49-F238E27FC236}">
                <a16:creationId xmlns:a16="http://schemas.microsoft.com/office/drawing/2014/main" id="{62B2DEAF-0BD4-4D73-8411-A089F0809F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254" y="4118026"/>
            <a:ext cx="1866465" cy="802608"/>
          </a:xfrm>
          <a:prstGeom prst="rect">
            <a:avLst/>
          </a:prstGeom>
        </p:spPr>
      </p:pic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0B4A895F-D204-4765-91B8-DBAA01A80936}"/>
              </a:ext>
            </a:extLst>
          </p:cNvPr>
          <p:cNvSpPr txBox="1"/>
          <p:nvPr/>
        </p:nvSpPr>
        <p:spPr>
          <a:xfrm>
            <a:off x="6274502" y="4960646"/>
            <a:ext cx="1866464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125" i="1" dirty="0">
                <a:solidFill>
                  <a:srgbClr val="1C1B3C"/>
                </a:solidFill>
              </a:rPr>
              <a:t>Logo afferenza Autore3</a:t>
            </a:r>
            <a:endParaRPr lang="en-GB" sz="1125" i="1" dirty="0">
              <a:solidFill>
                <a:srgbClr val="1C1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696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22DB8736-E62B-41E3-899D-AD626667414B}"/>
              </a:ext>
            </a:extLst>
          </p:cNvPr>
          <p:cNvSpPr txBox="1"/>
          <p:nvPr/>
        </p:nvSpPr>
        <p:spPr>
          <a:xfrm>
            <a:off x="5728860" y="6491257"/>
            <a:ext cx="3415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000" dirty="0">
                <a:solidFill>
                  <a:srgbClr val="1C1B3C"/>
                </a:solidFill>
              </a:rPr>
              <a:t>Testo</a:t>
            </a:r>
            <a:endParaRPr lang="en-GB" sz="2000" dirty="0">
              <a:solidFill>
                <a:srgbClr val="1C1B3C"/>
              </a:solidFill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965D91-B725-4302-9CEB-F0BF8ACDACAD}"/>
              </a:ext>
            </a:extLst>
          </p:cNvPr>
          <p:cNvSpPr txBox="1"/>
          <p:nvPr/>
        </p:nvSpPr>
        <p:spPr>
          <a:xfrm>
            <a:off x="0" y="28575"/>
            <a:ext cx="3415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rgbClr val="1C1B3C"/>
                </a:solidFill>
              </a:rPr>
              <a:t>Titolo</a:t>
            </a:r>
            <a:endParaRPr lang="en-GB" sz="2000" dirty="0">
              <a:solidFill>
                <a:srgbClr val="1C1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4381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</TotalTime>
  <Words>24</Words>
  <Application>Microsoft Office PowerPoint</Application>
  <PresentationFormat>Presentazione su schermo (4:3)</PresentationFormat>
  <Paragraphs>7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SANDRO CARBONARI</dc:creator>
  <cp:lastModifiedBy>SANDRO CARBONARI</cp:lastModifiedBy>
  <cp:revision>9</cp:revision>
  <dcterms:created xsi:type="dcterms:W3CDTF">2019-08-01T09:42:54Z</dcterms:created>
  <dcterms:modified xsi:type="dcterms:W3CDTF">2019-08-05T12:49:05Z</dcterms:modified>
</cp:coreProperties>
</file>